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3FA86-C6DD-4937-BFCE-84044B93022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01A7B-2BC6-4F42-8AB8-B2A04B7BB44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E12D8-FD97-49EE-BADD-80B3FA67EBEE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7A8EEA-7AFE-4D8B-A6B3-3A13ADB0CFB9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92B54-6A08-4099-9A25-25E81EEBE8A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D307B-B773-49A6-8047-5E756683D84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F5826-85A6-409F-99C8-2E95C4EED34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35AA1-AA2B-44C1-BB55-24398606F75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89000-C9C5-4B8A-A03F-A1FE1CFACE7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6BB4E-6F33-4EDA-8D9F-3F3C53956DC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074E3-331E-4D38-943C-84B72050B6C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BDC48-99EE-43ED-80A0-AFECC3ED090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BA19F1-5FA2-4134-97A0-DF4C5B21766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2A76D-9F01-4A41-AB2E-DD85AC017E8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260A643-DD88-4A3B-907E-4450518875EF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/>
              <a:t>Kolmodins fastigheter AB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Introduktion för nyanställda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877050" y="1628775"/>
            <a:ext cx="17986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 sz="2000" b="1"/>
              <a:t>Så här ser VD:n Anja-Karin Plåt ut. Du är alltid välkommen att diskutera nya idéer och annat med henne.</a:t>
            </a:r>
          </a:p>
        </p:txBody>
      </p:sp>
      <p:pic>
        <p:nvPicPr>
          <p:cNvPr id="4114" name="Picture 18" descr="j0230730[1]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1125538"/>
            <a:ext cx="4006850" cy="4627562"/>
          </a:xfrm>
        </p:spPr>
      </p:pic>
      <p:sp>
        <p:nvSpPr>
          <p:cNvPr id="4115" name="AutoShape 19"/>
          <p:cNvSpPr>
            <a:spLocks noChangeArrowheads="1"/>
          </p:cNvSpPr>
          <p:nvPr/>
        </p:nvSpPr>
        <p:spPr bwMode="auto">
          <a:xfrm flipH="1">
            <a:off x="323850" y="692150"/>
            <a:ext cx="2446338" cy="1512888"/>
          </a:xfrm>
          <a:prstGeom prst="wedgeEllipseCallout">
            <a:avLst>
              <a:gd name="adj1" fmla="val -52856"/>
              <a:gd name="adj2" fmla="val 7812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sv-SE"/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900113" y="836613"/>
            <a:ext cx="15843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 i="1"/>
              <a:t>Hej och välkommen! Det är jag som är VD.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Fler medarbetare</a:t>
            </a:r>
          </a:p>
        </p:txBody>
      </p:sp>
      <p:pic>
        <p:nvPicPr>
          <p:cNvPr id="7176" name="Picture 8" descr="PH01752J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946775" y="1600200"/>
            <a:ext cx="1441450" cy="2185988"/>
          </a:xfrm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524750" y="1700213"/>
            <a:ext cx="129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/>
              <a:t>Sverre Gidlund är ekonomi-chef.</a:t>
            </a:r>
          </a:p>
        </p:txBody>
      </p:sp>
      <p:pic>
        <p:nvPicPr>
          <p:cNvPr id="7178" name="Picture 10" descr="j0230735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06488" y="2128838"/>
            <a:ext cx="2738437" cy="3468687"/>
          </a:xfrm>
        </p:spPr>
      </p:pic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11188" y="5876925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/>
              <a:t>Lola Arvidsson är försäljningschef.</a:t>
            </a:r>
          </a:p>
        </p:txBody>
      </p:sp>
      <p:pic>
        <p:nvPicPr>
          <p:cNvPr id="7180" name="Picture 12" descr="PH01512J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943600" y="3938588"/>
            <a:ext cx="1447800" cy="2187575"/>
          </a:xfrm>
        </p:spPr>
      </p:pic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596188" y="4149725"/>
            <a:ext cx="12969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/>
              <a:t>Kerry Israelsson är kund-ansvarig.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Välkommen!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sv-SE" sz="2400"/>
              <a:t>Du är varmt välkommen hit! </a:t>
            </a:r>
          </a:p>
          <a:p>
            <a:r>
              <a:rPr lang="sv-SE" sz="2400"/>
              <a:t>En förteckning över alla som arbetar här vid Kolmodins finns på intranätet. Där finns även bilder så att du ska veta hur vi ser ut. Liksom telefonnummer och </a:t>
            </a:r>
            <a:br>
              <a:rPr lang="sv-SE" sz="2400"/>
            </a:br>
            <a:r>
              <a:rPr lang="sv-SE" sz="2400"/>
              <a:t>e-postadreser med mera.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v-SE" sz="2400"/>
              <a:t>Arbetstiderna är 8.00-16.30. Vi har 60 minuter lunch. 15 minuters paus vid 10-tiden och 20 minuters paus vid 15-tiden. </a:t>
            </a:r>
          </a:p>
          <a:p>
            <a:r>
              <a:rPr lang="sv-SE" sz="2400"/>
              <a:t>Fika finns i entréhallen.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120</Words>
  <Application>Microsoft PowerPoint</Application>
  <PresentationFormat>On-screen Show 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Standardformgivning</vt:lpstr>
      <vt:lpstr>Kolmodins fastigheter AB</vt:lpstr>
      <vt:lpstr>Slide 2</vt:lpstr>
      <vt:lpstr>Fler medarbetare</vt:lpstr>
      <vt:lpstr>Välkommen!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Kolmodins fastigheter AB</dc:title>
  <dc:creator>Malin </dc:creator>
  <cp:lastModifiedBy>U Nilsson</cp:lastModifiedBy>
  <cp:revision>3</cp:revision>
  <dcterms:created xsi:type="dcterms:W3CDTF">2001-10-30T15:19:30Z</dcterms:created>
  <dcterms:modified xsi:type="dcterms:W3CDTF">2006-12-05T13:21:44Z</dcterms:modified>
</cp:coreProperties>
</file>